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58" r:id="rId4"/>
    <p:sldId id="259" r:id="rId5"/>
    <p:sldId id="257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9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11/29/2016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11/29/2016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11/29/2016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11/29/2016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11/29/2016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11/29/2016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11/29/2016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11/29/2016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EPNgq4ZRxKg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home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868538"/>
            <a:ext cx="8045373" cy="989462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Adventure Literature Unit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 Bethany Callaha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1991504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importance of adventure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419367"/>
            <a:ext cx="10178322" cy="5268036"/>
          </a:xfrm>
        </p:spPr>
        <p:txBody>
          <a:bodyPr>
            <a:normAutofit lnSpcReduction="10000"/>
          </a:bodyPr>
          <a:lstStyle/>
          <a:p>
            <a:r>
              <a:rPr lang="en-US" sz="3200" dirty="0" smtClean="0"/>
              <a:t>A quality adventure story is engaging, exciting, and fast pasted, making reading enjoyable. </a:t>
            </a:r>
          </a:p>
          <a:p>
            <a:r>
              <a:rPr lang="en-US" sz="3200" dirty="0" smtClean="0"/>
              <a:t>Addresses themes of identity, patriotism, home, friendship, and belonging. </a:t>
            </a:r>
          </a:p>
          <a:p>
            <a:r>
              <a:rPr lang="en-US" sz="3200" dirty="0" smtClean="0"/>
              <a:t> The protagonist in an adventure story must overcome many internal and external obstacles. </a:t>
            </a:r>
          </a:p>
          <a:p>
            <a:r>
              <a:rPr lang="en-US" sz="3200" dirty="0" smtClean="0"/>
              <a:t>Explores a variety of cultures, and provides a platform to discuss race and nationality. </a:t>
            </a:r>
          </a:p>
          <a:p>
            <a:pPr marL="0" indent="0">
              <a:buNone/>
            </a:pPr>
            <a:r>
              <a:rPr lang="en-US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07462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-641446"/>
            <a:ext cx="8187071" cy="612784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Launching the Unit</a:t>
            </a:r>
            <a:br>
              <a:rPr lang="en-US" dirty="0" smtClean="0"/>
            </a:b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adventures and the idea of home. </a:t>
            </a:r>
            <a:b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Listen to this song: </a:t>
            </a:r>
            <a:b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www.youtube.com/watch?v=EPNgq4ZRxKg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83439" y="4312693"/>
            <a:ext cx="4708477" cy="2320119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206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Canonical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8424" y="1241946"/>
            <a:ext cx="5486399" cy="5463148"/>
          </a:xfrm>
        </p:spPr>
        <p:txBody>
          <a:bodyPr/>
          <a:lstStyle/>
          <a:p>
            <a:r>
              <a:rPr lang="en-US" i="1" dirty="0" smtClean="0"/>
              <a:t>Around the World in 80 Days </a:t>
            </a:r>
            <a:r>
              <a:rPr lang="en-US" dirty="0" smtClean="0"/>
              <a:t>by Jules Verne contains the key qualities of adventure literature as outlined in </a:t>
            </a:r>
            <a:r>
              <a:rPr lang="en-US" i="1" dirty="0" smtClean="0"/>
              <a:t>Literature for Today’s Young Adults. </a:t>
            </a:r>
          </a:p>
          <a:p>
            <a:r>
              <a:rPr lang="en-US" i="1" dirty="0" smtClean="0"/>
              <a:t>“A likeable protagonist” </a:t>
            </a:r>
          </a:p>
          <a:p>
            <a:r>
              <a:rPr lang="en-US" i="1" dirty="0" smtClean="0"/>
              <a:t>Efficient characterization </a:t>
            </a:r>
          </a:p>
          <a:p>
            <a:r>
              <a:rPr lang="en-US" i="1" dirty="0" smtClean="0"/>
              <a:t>“An interesting setting the enhances the plot”</a:t>
            </a:r>
            <a:endParaRPr lang="en-US" i="1" dirty="0"/>
          </a:p>
          <a:p>
            <a:r>
              <a:rPr lang="en-US" i="1" dirty="0" smtClean="0"/>
              <a:t>Around the World in 80 Days </a:t>
            </a:r>
            <a:r>
              <a:rPr lang="en-US" dirty="0" smtClean="0"/>
              <a:t>explores the topics of home, of culture and of travel. The story shows multiple character’s development,  and reveals how one’s identity can change through a journey. </a:t>
            </a:r>
            <a:endParaRPr lang="en-US" i="1" dirty="0" smtClean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3122" y="1241946"/>
            <a:ext cx="3657600" cy="5118777"/>
          </a:xfrm>
        </p:spPr>
      </p:pic>
      <p:sp>
        <p:nvSpPr>
          <p:cNvPr id="7" name="TextBox 6"/>
          <p:cNvSpPr txBox="1"/>
          <p:nvPr/>
        </p:nvSpPr>
        <p:spPr>
          <a:xfrm>
            <a:off x="9130353" y="6428095"/>
            <a:ext cx="34665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Photo taken from www.penguin.com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6512861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927800"/>
          </a:xfrm>
        </p:spPr>
        <p:txBody>
          <a:bodyPr/>
          <a:lstStyle/>
          <a:p>
            <a:r>
              <a:rPr lang="en-US" dirty="0" smtClean="0"/>
              <a:t>Activities for Learning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251678" y="1651379"/>
            <a:ext cx="10178322" cy="4228213"/>
          </a:xfrm>
        </p:spPr>
        <p:txBody>
          <a:bodyPr/>
          <a:lstStyle/>
          <a:p>
            <a:r>
              <a:rPr lang="en-US" sz="2800" dirty="0" smtClean="0"/>
              <a:t>Write a “Where I am From” poem or an “I am” poem. </a:t>
            </a:r>
          </a:p>
          <a:p>
            <a:r>
              <a:rPr lang="en-US" sz="2800" dirty="0" smtClean="0"/>
              <a:t>Create a poster that represents your home, or your ideal home using only images. </a:t>
            </a:r>
            <a:r>
              <a:rPr lang="en-US" sz="2800" dirty="0"/>
              <a:t> </a:t>
            </a:r>
            <a:r>
              <a:rPr lang="en-US" sz="2800" dirty="0" smtClean="0"/>
              <a:t>Then write a poem using the images that you have drawn. </a:t>
            </a:r>
          </a:p>
          <a:p>
            <a:endParaRPr lang="en-US" sz="2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009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678" y="163773"/>
            <a:ext cx="10178322" cy="1282890"/>
          </a:xfrm>
        </p:spPr>
        <p:txBody>
          <a:bodyPr/>
          <a:lstStyle/>
          <a:p>
            <a:r>
              <a:rPr lang="en-US" dirty="0" smtClean="0"/>
              <a:t>Expanding the unit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4199" y="2722726"/>
            <a:ext cx="2919167" cy="4094329"/>
          </a:xfrm>
        </p:spPr>
      </p:pic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1257299" y="1091821"/>
            <a:ext cx="10329649" cy="5725234"/>
          </a:xfrm>
        </p:spPr>
        <p:txBody>
          <a:bodyPr>
            <a:normAutofit fontScale="92500" lnSpcReduction="10000"/>
          </a:bodyPr>
          <a:lstStyle/>
          <a:p>
            <a:r>
              <a:rPr lang="en-US" sz="4000" i="1" dirty="0" smtClean="0">
                <a:latin typeface="Baskerville Old Face" panose="02020602080505020303" pitchFamily="18" charset="0"/>
              </a:rPr>
              <a:t>Dragonwings </a:t>
            </a:r>
            <a:r>
              <a:rPr lang="en-US" sz="4000" dirty="0" smtClean="0">
                <a:latin typeface="Baskerville Old Face" panose="02020602080505020303" pitchFamily="18" charset="0"/>
              </a:rPr>
              <a:t>by Laurence Yep</a:t>
            </a:r>
          </a:p>
          <a:p>
            <a:r>
              <a:rPr lang="en-US" sz="4000" i="1" dirty="0" smtClean="0">
                <a:latin typeface="Baskerville Old Face" panose="02020602080505020303" pitchFamily="18" charset="0"/>
              </a:rPr>
              <a:t>Small Acts of Amazing Courage </a:t>
            </a:r>
            <a:r>
              <a:rPr lang="en-US" sz="4000" dirty="0" smtClean="0">
                <a:latin typeface="Baskerville Old Face" panose="02020602080505020303" pitchFamily="18" charset="0"/>
              </a:rPr>
              <a:t>by Gloria Whelan </a:t>
            </a:r>
          </a:p>
          <a:p>
            <a:pPr lvl="8"/>
            <a:r>
              <a:rPr lang="en-US" sz="4000" i="1" dirty="0" smtClean="0">
                <a:latin typeface="Baskerville Old Face" panose="02020602080505020303" pitchFamily="18" charset="0"/>
              </a:rPr>
              <a:t>The Hobbit </a:t>
            </a:r>
            <a:r>
              <a:rPr lang="en-US" sz="4000" dirty="0" smtClean="0">
                <a:latin typeface="Baskerville Old Face" panose="02020602080505020303" pitchFamily="18" charset="0"/>
              </a:rPr>
              <a:t>by JRR Tolkien </a:t>
            </a:r>
          </a:p>
          <a:p>
            <a:pPr lvl="8"/>
            <a:r>
              <a:rPr lang="en-US" sz="4000" i="1" dirty="0" smtClean="0">
                <a:latin typeface="Baskerville Old Face" panose="02020602080505020303" pitchFamily="18" charset="0"/>
              </a:rPr>
              <a:t>The Adventures of  Tintin: The Secret of the Unicorn </a:t>
            </a:r>
            <a:r>
              <a:rPr lang="en-US" sz="4000" dirty="0" smtClean="0">
                <a:latin typeface="Baskerville Old Face" panose="02020602080505020303" pitchFamily="18" charset="0"/>
              </a:rPr>
              <a:t>by Herge</a:t>
            </a:r>
            <a:endParaRPr lang="en-US" sz="4000" i="1" dirty="0" smtClean="0">
              <a:latin typeface="Baskerville Old Face" panose="02020602080505020303" pitchFamily="18" charset="0"/>
            </a:endParaRPr>
          </a:p>
          <a:p>
            <a:pPr lvl="8"/>
            <a:r>
              <a:rPr lang="en-US" sz="4000" i="1" dirty="0" smtClean="0">
                <a:latin typeface="Baskerville Old Face" panose="02020602080505020303" pitchFamily="18" charset="0"/>
              </a:rPr>
              <a:t>The Invention of Hugo Cabret </a:t>
            </a:r>
            <a:r>
              <a:rPr lang="en-US" sz="4000" dirty="0" smtClean="0">
                <a:latin typeface="Baskerville Old Face" panose="02020602080505020303" pitchFamily="18" charset="0"/>
              </a:rPr>
              <a:t>by Brian Selznick </a:t>
            </a:r>
          </a:p>
          <a:p>
            <a:pPr lvl="8"/>
            <a:r>
              <a:rPr lang="en-US" sz="4000" i="1" dirty="0" smtClean="0">
                <a:latin typeface="Baskerville Old Face" panose="02020602080505020303" pitchFamily="18" charset="0"/>
              </a:rPr>
              <a:t>Treasure Island </a:t>
            </a:r>
            <a:r>
              <a:rPr lang="en-US" sz="4000" dirty="0" smtClean="0">
                <a:latin typeface="Baskerville Old Face" panose="02020602080505020303" pitchFamily="18" charset="0"/>
              </a:rPr>
              <a:t> by Robert L. Stevenson </a:t>
            </a:r>
            <a:endParaRPr lang="en-US" sz="4000" i="1" dirty="0" smtClean="0">
              <a:latin typeface="Baskerville Old Face" panose="02020602080505020303" pitchFamily="18" charset="0"/>
            </a:endParaRPr>
          </a:p>
          <a:p>
            <a:pPr marL="0" indent="0">
              <a:buNone/>
            </a:pPr>
            <a:endParaRPr lang="en-US" sz="4000" i="1" dirty="0"/>
          </a:p>
        </p:txBody>
      </p:sp>
    </p:spTree>
    <p:extLst>
      <p:ext uri="{BB962C8B-B14F-4D97-AF65-F5344CB8AC3E}">
        <p14:creationId xmlns:p14="http://schemas.microsoft.com/office/powerpoint/2010/main" val="2668805338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171312"/>
      </a:dk2>
      <a:lt2>
        <a:srgbClr val="F7F0DF"/>
      </a:lt2>
      <a:accent1>
        <a:srgbClr val="53AE6E"/>
      </a:accent1>
      <a:accent2>
        <a:srgbClr val="326267"/>
      </a:accent2>
      <a:accent3>
        <a:srgbClr val="C5C34A"/>
      </a:accent3>
      <a:accent4>
        <a:srgbClr val="BF6546"/>
      </a:accent4>
      <a:accent5>
        <a:srgbClr val="81B5A8"/>
      </a:accent5>
      <a:accent6>
        <a:srgbClr val="636455"/>
      </a:accent6>
      <a:hlink>
        <a:srgbClr val="81B5A8"/>
      </a:hlink>
      <a:folHlink>
        <a:srgbClr val="936888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A1A3E1F0-B5EF-49C5-810A-B1B32AEDDC8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234</TotalTime>
  <Words>255</Words>
  <Application>Microsoft Office PowerPoint</Application>
  <PresentationFormat>Widescreen</PresentationFormat>
  <Paragraphs>29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Baskerville Old Face</vt:lpstr>
      <vt:lpstr>Gill Sans MT</vt:lpstr>
      <vt:lpstr>Impact</vt:lpstr>
      <vt:lpstr>Times New Roman</vt:lpstr>
      <vt:lpstr>Badge</vt:lpstr>
      <vt:lpstr>home </vt:lpstr>
      <vt:lpstr>The importance of adventure</vt:lpstr>
      <vt:lpstr>      Launching the Unit adventures and the idea of home.  Listen to this song:   https://www.youtube.com/watch?v=EPNgq4ZRxKg       </vt:lpstr>
      <vt:lpstr>The Canonical work</vt:lpstr>
      <vt:lpstr>Activities for Learning </vt:lpstr>
      <vt:lpstr>Expanding the unit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Bethany Callahan</dc:creator>
  <cp:lastModifiedBy>Bethany Callahan</cp:lastModifiedBy>
  <cp:revision>11</cp:revision>
  <dcterms:created xsi:type="dcterms:W3CDTF">2016-11-29T14:38:06Z</dcterms:created>
  <dcterms:modified xsi:type="dcterms:W3CDTF">2016-11-29T18:32:50Z</dcterms:modified>
</cp:coreProperties>
</file>